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4" d="100"/>
          <a:sy n="144" d="100"/>
        </p:scale>
        <p:origin x="64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Октябрь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 smtClean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 smtClean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</a:t>
            </a:r>
            <a:r>
              <a:rPr lang="ru-RU" sz="2800" i="1" dirty="0" smtClean="0">
                <a:solidFill>
                  <a:srgbClr val="0A0A7C"/>
                </a:solidFill>
              </a:rPr>
              <a:t>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 smtClean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 smtClean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 smtClean="0">
                <a:solidFill>
                  <a:srgbClr val="0A0A7C"/>
                </a:solidFill>
              </a:rPr>
            </a:br>
            <a:r>
              <a:rPr lang="ru-RU" sz="3800" b="1" dirty="0" smtClean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Расширение </a:t>
            </a:r>
            <a:r>
              <a:rPr lang="ru-RU" sz="4000" b="1" dirty="0">
                <a:solidFill>
                  <a:srgbClr val="0A0A7C"/>
                </a:solidFill>
              </a:rPr>
              <a:t>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</a:t>
            </a:r>
            <a:r>
              <a:rPr lang="ru-RU" sz="2200" b="1" i="1" dirty="0" smtClean="0">
                <a:solidFill>
                  <a:schemeClr val="bg1"/>
                </a:solidFill>
              </a:rPr>
              <a:t>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И </a:t>
            </a:r>
            <a:r>
              <a:rPr lang="ru-RU" sz="2800" b="1" i="1" dirty="0">
                <a:solidFill>
                  <a:schemeClr val="bg1"/>
                </a:solidFill>
              </a:rPr>
              <a:t>государство делает много, чтобы это условие </a:t>
            </a:r>
            <a:r>
              <a:rPr lang="ru-RU" sz="2800" b="1" i="1" dirty="0" smtClean="0">
                <a:solidFill>
                  <a:schemeClr val="bg1"/>
                </a:solidFill>
              </a:rPr>
              <a:t>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152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info1</cp:lastModifiedBy>
  <cp:revision>504</cp:revision>
  <cp:lastPrinted>2026-09-21T09:06:18Z</cp:lastPrinted>
  <dcterms:created xsi:type="dcterms:W3CDTF">2024-07-24T10:48:12Z</dcterms:created>
  <dcterms:modified xsi:type="dcterms:W3CDTF">2026-10-06T05:44:59Z</dcterms:modified>
</cp:coreProperties>
</file>